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335" r:id="rId4"/>
    <p:sldId id="368" r:id="rId5"/>
    <p:sldId id="367" r:id="rId6"/>
    <p:sldId id="369" r:id="rId7"/>
    <p:sldId id="359" r:id="rId8"/>
    <p:sldId id="3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51B"/>
    <a:srgbClr val="0099CC"/>
    <a:srgbClr val="CC6600"/>
    <a:srgbClr val="FF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28D35-2996-4916-BBCA-B66CF121AB5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94291-626B-43C7-B005-D8CBD683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8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D07-22BF-4DE6-9147-B0647DC3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B04D-B4F1-4752-9135-CDB0F713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8DB9-C25A-4C9E-B018-DD2A7A02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6350-3C05-44D5-AAFC-9DD80CE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85A7-E0FD-4754-9375-B2326FBF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69FE-58D2-4671-A0BC-B9F6283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4525-7CB3-420D-A34A-DD65390B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139-9E97-44FD-BF6B-C03FA00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CD12-67BA-47F8-A068-9E6DF6C2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6F82-0DAB-4242-BACB-B5197E1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D76C4-2CC6-4000-975A-6F17094CE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99638-177D-4C25-BF0B-F51778C81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27B2-F566-42DC-A599-0927C3A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5C1F-8610-410A-8519-AFB6FB6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B0B1-E9EB-4D44-960B-7742AF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02879E-2EBF-44CF-853C-13E99F63F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4AA011-FFD4-452F-AF4F-ED0E1935BE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A5BF0-2665-4EA8-8B9E-77EBBDFDE1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0CAB0-52D7-425F-A1D6-0C60B5AD60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824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FC535A-F10E-4D8E-819A-6DEECF9020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1A797B-B302-4CDF-8470-914929F387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5FCED9-CF10-4B51-9416-BC55154609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34D81-9D14-4766-AF27-C635D41FE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569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7C95D0-6862-48C6-AFFC-472B9ACAB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9C63B2-8485-4095-A009-F7679FBA91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0D7933-54F5-4524-956E-294EA58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8F7CE-705B-4165-9FDC-530B07D96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556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A1BDF-74B4-4B0D-9E78-25CF17D6B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20E53-1CB5-4A19-8E93-E371BDDE4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6D1F3A-9A93-4F0D-B392-E50D3380E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D6CB-9E32-4CB8-BB53-8E5774C929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557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CD738D-5FBB-43AB-9629-C3EED9B1A7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B16536-2F93-4E33-A153-A0E8090F60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95E442-1CD7-4EB9-8804-6C2C783B7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A6A67-5ED2-487C-8508-C97062134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63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5663BA-DCFC-4B3F-8A6E-4D9273F7C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AB6940-A949-4F84-846A-FB06BE108F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9B14FF-FBD4-4160-82CB-330D37677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DD040-D5AF-445D-9B2F-47108C2156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307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A853EF-FE10-4DA0-A773-1072703A5D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D564AC-2EDB-4634-8A7D-9AA271E9F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6AB4E8-A764-42E5-8335-FD42C3AE4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B1E9E-121C-4845-A4DA-859585CE43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095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E12BB9-1AC9-4AB1-82F5-FF645A2EA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7D8F3-3371-4403-8CF2-BAD7AA51C6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6AA66-2280-4BF8-BF4F-2E43DA11D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9FA26-5824-4AEA-AB29-C26E6DC094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1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8DD-D406-498E-A48C-B43A0708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CAA-08AF-4787-9EC0-35028B84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DC9A-E1DF-474E-BDD7-1238025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13021-5C07-4E11-818A-30D44075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85EF-8D60-410A-B482-0148B33E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00A44-2981-42E2-B783-2417F38E9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8B88BA-306A-44F6-80AB-E4CD83A3A4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15F40-CE22-4BE3-967E-95587A7A84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00160-B2C6-49AC-9E36-06F861B403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873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CF59B7-FF94-4DB1-9757-4924FD9D3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0815FF-5860-4C6C-9657-3E7326826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962CB1-4C32-49D7-8D59-A92212E2D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6E7B7-9D46-4467-AB37-90ACA9175B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418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710097-B01C-45FA-B71D-AAB8E7BD7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9D0808-1FB5-4E05-A316-A6973480D8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CB2CAA-34B5-4212-812F-F2F9B8CCAE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12F58-B3C8-4635-A3C5-7F7D3FEFF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50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77F-316C-43AC-BE06-F2FA45AD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4033-68C3-480A-A671-5864F170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D26F-BF88-4370-BE39-D48AE44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788B-3527-43A3-8274-C58F681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F99B-2C4F-4102-BB2A-7659582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93F-6BE5-46B2-9683-89014B7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8D08-4C74-4F07-BBC5-5071683C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B123-E589-48F1-A16E-1916E0B2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BC3C-3B04-42CB-8022-0B4A7AC2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BF6F-EE81-4F8E-B6FC-696C2025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EF93-946E-4DFD-8A87-76E7ED2E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F451-1C57-4B35-98F8-F5DC388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83B2-3D61-4427-A1F4-38158CC9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573E8-426A-4F6C-BC01-24BAC420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2B8CD-016B-4870-8093-094F1BA4E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3C8EC-0C31-4761-9D65-081DE909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50739-9107-405F-A571-F60D4692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874F2-2A5B-4195-ABA9-2E601F6A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1A70-43F6-4865-A92B-A038EED0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0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AD6A-25A4-4E55-8D6D-A6AC8169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CF12F-B85A-4FB0-B2CD-1B609220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FBE42-A07C-4473-9131-7E6A7D39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DE91F-6212-40E3-9832-6EB0C17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B57C7-FE6C-463B-B9D2-C1E5F9C4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44E4-237F-472D-BFA2-A4C63FD3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4F8-8FDA-48F5-BD93-B6CE328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EBFA-3D70-444E-AAEE-14197FB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7E46-EB90-43D5-A95F-6664D8FC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533B-04DA-4A84-8C2E-38412A262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7F29A-B6C8-4EB5-8544-CF63BA1D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09391-5E88-47AB-8B12-739AEB30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733E-A499-404F-BFAA-55A1D0B1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A4D-FC45-4838-A426-7760249B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8C57-142B-4956-AF71-BEA40496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8156-D76D-4B56-8D96-FBEDD57E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370C3-D42F-4615-AF35-332FF265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89B7D-F8C7-4272-B3BC-744DC195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9E844-DA78-4851-B8DA-FD385155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E7592-88A4-4489-A85D-2B8C6EBF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5F02-5A10-4B79-9913-24828A8E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2323-DD73-4E91-AA8F-371494D3F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8088-19D8-4DDE-AE5A-4D6118C2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EAD-0E13-4C63-9D6C-F1005DF7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45FA26F-BCE8-44D0-9D00-289C036B338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Mintacím szerkesztése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1943B2-AE5B-43A8-9865-9EB158E412F4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Mintaszöveg szerkesztése</a:t>
            </a:r>
          </a:p>
          <a:p>
            <a:pPr lvl="1"/>
            <a:r>
              <a:rPr lang="hu-HU" altLang="en-US"/>
              <a:t>Második szint</a:t>
            </a:r>
          </a:p>
          <a:p>
            <a:pPr lvl="2"/>
            <a:r>
              <a:rPr lang="hu-HU" altLang="en-US"/>
              <a:t>Harmadik szint</a:t>
            </a:r>
          </a:p>
          <a:p>
            <a:pPr lvl="3"/>
            <a:r>
              <a:rPr lang="hu-HU" altLang="en-US"/>
              <a:t>Negyedik szint</a:t>
            </a:r>
          </a:p>
          <a:p>
            <a:pPr lvl="4"/>
            <a:r>
              <a:rPr lang="hu-HU" altLang="en-US"/>
              <a:t>Ötödik szint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63FD030-629C-4E5F-8478-2A0CF9002C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B93106-9A30-4A8C-B9E1-7494461082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6E44BC3-6C9C-41A5-BC12-A071BB7374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F2A1CF4-7CF9-4A4B-981E-2283C8B282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05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6766560" y="2446831"/>
            <a:ext cx="50463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Jim’s day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46E54-B6E4-4D34-BE5D-0418692EB2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267988"/>
            <a:ext cx="6372665" cy="6343827"/>
          </a:xfrm>
          <a:prstGeom prst="rect">
            <a:avLst/>
          </a:prstGeom>
        </p:spPr>
      </p:pic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6148337" y="1112251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8800" b="1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UNIT 6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668" y="4247323"/>
            <a:ext cx="346120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7200" b="1" dirty="0">
                <a:solidFill>
                  <a:srgbClr val="2C6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Lesson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F68C2-58E6-41CC-9575-425D0026289B}"/>
              </a:ext>
            </a:extLst>
          </p:cNvPr>
          <p:cNvSpPr txBox="1"/>
          <p:nvPr/>
        </p:nvSpPr>
        <p:spPr>
          <a:xfrm>
            <a:off x="8135007" y="425669"/>
            <a:ext cx="2380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cript MT Bold" panose="03040602040607080904" pitchFamily="66" charset="0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8775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6094856" y="1261331"/>
            <a:ext cx="3179146" cy="2786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 and REPEAT</a:t>
            </a:r>
          </a:p>
        </p:txBody>
      </p:sp>
      <p:pic>
        <p:nvPicPr>
          <p:cNvPr id="1026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21A03B7D-CC74-4754-96EE-615E58042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838" b="2"/>
          <a:stretch/>
        </p:blipFill>
        <p:spPr bwMode="auto">
          <a:xfrm>
            <a:off x="888603" y="1261330"/>
            <a:ext cx="4973212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5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F1D0A4-3B38-40EB-AFA0-111D7016D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r="4469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rack-55ff4_1">
            <a:hlinkClick r:id="" action="ppaction://media"/>
            <a:extLst>
              <a:ext uri="{FF2B5EF4-FFF2-40B4-BE49-F238E27FC236}">
                <a16:creationId xmlns:a16="http://schemas.microsoft.com/office/drawing/2014/main" id="{D6FD34BD-7F12-475C-AC4C-14A6A8BA7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240" y="243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772381-8B81-4287-8841-529DA502D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712821"/>
              </p:ext>
            </p:extLst>
          </p:nvPr>
        </p:nvGraphicFramePr>
        <p:xfrm>
          <a:off x="629392" y="1673417"/>
          <a:ext cx="10687792" cy="5033010"/>
        </p:xfrm>
        <a:graphic>
          <a:graphicData uri="http://schemas.openxmlformats.org/drawingml/2006/table">
            <a:tbl>
              <a:tblPr/>
              <a:tblGrid>
                <a:gridCol w="5343896">
                  <a:extLst>
                    <a:ext uri="{9D8B030D-6E8A-4147-A177-3AD203B41FA5}">
                      <a16:colId xmlns:a16="http://schemas.microsoft.com/office/drawing/2014/main" val="2467221158"/>
                    </a:ext>
                  </a:extLst>
                </a:gridCol>
                <a:gridCol w="5343896">
                  <a:extLst>
                    <a:ext uri="{9D8B030D-6E8A-4147-A177-3AD203B41FA5}">
                      <a16:colId xmlns:a16="http://schemas.microsoft.com/office/drawing/2014/main" val="1423406168"/>
                    </a:ext>
                  </a:extLst>
                </a:gridCol>
              </a:tblGrid>
              <a:tr h="4822386">
                <a:tc>
                  <a:txBody>
                    <a:bodyPr/>
                    <a:lstStyle/>
                    <a:p>
                      <a:pPr marL="0" indent="0" fontAlgn="t">
                        <a:buNone/>
                      </a:pPr>
                      <a:r>
                        <a:rPr lang="en-US" sz="3600" b="0" dirty="0">
                          <a:effectLst/>
                        </a:rPr>
                        <a:t>1. Vinh </a:t>
                      </a:r>
                      <a:r>
                        <a:rPr lang="en-US" sz="3600" b="1" dirty="0">
                          <a:effectLst/>
                        </a:rPr>
                        <a:t>get / gets up </a:t>
                      </a:r>
                      <a:r>
                        <a:rPr lang="en-US" sz="3600" b="0" dirty="0">
                          <a:effectLst/>
                        </a:rPr>
                        <a:t>at six o'clock.</a:t>
                      </a:r>
                    </a:p>
                    <a:p>
                      <a:pPr marL="0" indent="0" fontAlgn="t">
                        <a:buNone/>
                      </a:pPr>
                      <a:endParaRPr lang="en-US" sz="3600" b="0" dirty="0">
                        <a:effectLst/>
                      </a:endParaRPr>
                    </a:p>
                    <a:p>
                      <a:pPr fontAlgn="t"/>
                      <a:r>
                        <a:rPr lang="en-US" sz="3600" b="0" dirty="0">
                          <a:effectLst/>
                        </a:rPr>
                        <a:t>3. </a:t>
                      </a:r>
                      <a:r>
                        <a:rPr lang="en-US" sz="3600" b="1" dirty="0">
                          <a:effectLst/>
                        </a:rPr>
                        <a:t>Do / Does </a:t>
                      </a:r>
                      <a:r>
                        <a:rPr lang="en-US" sz="3600" b="0" dirty="0">
                          <a:effectLst/>
                        </a:rPr>
                        <a:t>she have a shower at night?</a:t>
                      </a:r>
                    </a:p>
                    <a:p>
                      <a:pPr fontAlgn="t"/>
                      <a:endParaRPr lang="en-US" sz="3600" b="0" dirty="0">
                        <a:effectLst/>
                      </a:endParaRPr>
                    </a:p>
                    <a:p>
                      <a:pPr fontAlgn="t"/>
                      <a:r>
                        <a:rPr lang="en-US" sz="3600" b="0" dirty="0">
                          <a:effectLst/>
                        </a:rPr>
                        <a:t>5. He </a:t>
                      </a:r>
                      <a:r>
                        <a:rPr lang="en-US" sz="3600" b="1" dirty="0">
                          <a:effectLst/>
                        </a:rPr>
                        <a:t>doesn't / don't </a:t>
                      </a:r>
                      <a:r>
                        <a:rPr lang="en-US" sz="3600" b="0" dirty="0">
                          <a:effectLst/>
                        </a:rPr>
                        <a:t>walk to school.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effectLst/>
                        </a:rPr>
                        <a:t>2. I </a:t>
                      </a:r>
                      <a:r>
                        <a:rPr lang="en-US" sz="3600" b="1" dirty="0">
                          <a:effectLst/>
                        </a:rPr>
                        <a:t>has / have </a:t>
                      </a:r>
                      <a:r>
                        <a:rPr lang="en-US" sz="3600" b="0" dirty="0">
                          <a:effectLst/>
                        </a:rPr>
                        <a:t>breakfast with my family.</a:t>
                      </a:r>
                    </a:p>
                    <a:p>
                      <a:pPr fontAlgn="t"/>
                      <a:endParaRPr lang="en-US" sz="3600" b="0" dirty="0">
                        <a:effectLst/>
                      </a:endParaRPr>
                    </a:p>
                    <a:p>
                      <a:pPr fontAlgn="t"/>
                      <a:r>
                        <a:rPr lang="en-US" sz="3600" b="0" dirty="0">
                          <a:effectLst/>
                        </a:rPr>
                        <a:t>4. They </a:t>
                      </a:r>
                      <a:r>
                        <a:rPr lang="en-US" sz="3600" b="1" dirty="0">
                          <a:effectLst/>
                        </a:rPr>
                        <a:t>doesn't / don't </a:t>
                      </a:r>
                      <a:r>
                        <a:rPr lang="en-US" sz="3600" b="0" dirty="0">
                          <a:effectLst/>
                        </a:rPr>
                        <a:t> catch the bus to work.</a:t>
                      </a:r>
                    </a:p>
                    <a:p>
                      <a:pPr fontAlgn="t"/>
                      <a:endParaRPr lang="en-US" sz="3600" b="0" dirty="0">
                        <a:effectLst/>
                      </a:endParaRPr>
                    </a:p>
                    <a:p>
                      <a:pPr fontAlgn="t"/>
                      <a:r>
                        <a:rPr lang="en-US" sz="3600" b="0" dirty="0">
                          <a:effectLst/>
                        </a:rPr>
                        <a:t>6. </a:t>
                      </a:r>
                      <a:r>
                        <a:rPr lang="en-US" sz="3600" b="1" dirty="0">
                          <a:effectLst/>
                        </a:rPr>
                        <a:t>Do / Does </a:t>
                      </a:r>
                      <a:r>
                        <a:rPr lang="en-US" sz="3600" b="0" dirty="0">
                          <a:effectLst/>
                        </a:rPr>
                        <a:t> they brush their teeth at night?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75878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90622D3-B424-4AEA-AFC8-E2B60503F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213" y="563557"/>
            <a:ext cx="702435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Snap ITC" panose="04040A07060A02020202" pitchFamily="82" charset="0"/>
              </a:rPr>
              <a:t>Read and circle</a:t>
            </a:r>
            <a:r>
              <a:rPr kumimoji="0" lang="en-US" altLang="en-US" sz="60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Snap ITC" panose="04040A07060A02020202" pitchFamily="82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7AE98D-E5CF-498F-BAA5-3D56B5A40118}"/>
              </a:ext>
            </a:extLst>
          </p:cNvPr>
          <p:cNvSpPr/>
          <p:nvPr/>
        </p:nvSpPr>
        <p:spPr>
          <a:xfrm>
            <a:off x="2933700" y="1790700"/>
            <a:ext cx="1574800" cy="457200"/>
          </a:xfrm>
          <a:custGeom>
            <a:avLst/>
            <a:gdLst>
              <a:gd name="connsiteX0" fmla="*/ 0 w 1574800"/>
              <a:gd name="connsiteY0" fmla="*/ 228600 h 457200"/>
              <a:gd name="connsiteX1" fmla="*/ 787400 w 1574800"/>
              <a:gd name="connsiteY1" fmla="*/ 0 h 457200"/>
              <a:gd name="connsiteX2" fmla="*/ 1574800 w 1574800"/>
              <a:gd name="connsiteY2" fmla="*/ 228600 h 457200"/>
              <a:gd name="connsiteX3" fmla="*/ 787400 w 1574800"/>
              <a:gd name="connsiteY3" fmla="*/ 457200 h 457200"/>
              <a:gd name="connsiteX4" fmla="*/ 0 w 15748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800" h="457200" extrusionOk="0">
                <a:moveTo>
                  <a:pt x="0" y="228600"/>
                </a:moveTo>
                <a:cubicBezTo>
                  <a:pt x="6946" y="50097"/>
                  <a:pt x="359136" y="5320"/>
                  <a:pt x="787400" y="0"/>
                </a:cubicBezTo>
                <a:cubicBezTo>
                  <a:pt x="1200322" y="-8298"/>
                  <a:pt x="1581344" y="79404"/>
                  <a:pt x="1574800" y="228600"/>
                </a:cubicBezTo>
                <a:cubicBezTo>
                  <a:pt x="1608969" y="332267"/>
                  <a:pt x="1211784" y="483916"/>
                  <a:pt x="787400" y="457200"/>
                </a:cubicBezTo>
                <a:cubicBezTo>
                  <a:pt x="349055" y="468615"/>
                  <a:pt x="7731" y="348052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4F4A7B-F025-43EC-8807-3DFA541C5D37}"/>
              </a:ext>
            </a:extLst>
          </p:cNvPr>
          <p:cNvSpPr/>
          <p:nvPr/>
        </p:nvSpPr>
        <p:spPr>
          <a:xfrm>
            <a:off x="7645400" y="1765300"/>
            <a:ext cx="1143000" cy="457200"/>
          </a:xfrm>
          <a:custGeom>
            <a:avLst/>
            <a:gdLst>
              <a:gd name="connsiteX0" fmla="*/ 0 w 1143000"/>
              <a:gd name="connsiteY0" fmla="*/ 228600 h 457200"/>
              <a:gd name="connsiteX1" fmla="*/ 571500 w 1143000"/>
              <a:gd name="connsiteY1" fmla="*/ 0 h 457200"/>
              <a:gd name="connsiteX2" fmla="*/ 1143000 w 1143000"/>
              <a:gd name="connsiteY2" fmla="*/ 228600 h 457200"/>
              <a:gd name="connsiteX3" fmla="*/ 571500 w 1143000"/>
              <a:gd name="connsiteY3" fmla="*/ 457200 h 457200"/>
              <a:gd name="connsiteX4" fmla="*/ 0 w 11430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457200" extrusionOk="0">
                <a:moveTo>
                  <a:pt x="0" y="228600"/>
                </a:moveTo>
                <a:cubicBezTo>
                  <a:pt x="3333" y="77279"/>
                  <a:pt x="284444" y="23018"/>
                  <a:pt x="571500" y="0"/>
                </a:cubicBezTo>
                <a:cubicBezTo>
                  <a:pt x="865184" y="-8298"/>
                  <a:pt x="1149544" y="79404"/>
                  <a:pt x="1143000" y="228600"/>
                </a:cubicBezTo>
                <a:cubicBezTo>
                  <a:pt x="1189048" y="324415"/>
                  <a:pt x="880912" y="473047"/>
                  <a:pt x="571500" y="457200"/>
                </a:cubicBezTo>
                <a:cubicBezTo>
                  <a:pt x="252393" y="468615"/>
                  <a:pt x="7731" y="348052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2CDA103-25DA-4264-8B80-78F596DB2C75}"/>
              </a:ext>
            </a:extLst>
          </p:cNvPr>
          <p:cNvSpPr/>
          <p:nvPr/>
        </p:nvSpPr>
        <p:spPr>
          <a:xfrm>
            <a:off x="1879600" y="3479800"/>
            <a:ext cx="1168400" cy="457200"/>
          </a:xfrm>
          <a:custGeom>
            <a:avLst/>
            <a:gdLst>
              <a:gd name="connsiteX0" fmla="*/ 0 w 1168400"/>
              <a:gd name="connsiteY0" fmla="*/ 228600 h 457200"/>
              <a:gd name="connsiteX1" fmla="*/ 584200 w 1168400"/>
              <a:gd name="connsiteY1" fmla="*/ 0 h 457200"/>
              <a:gd name="connsiteX2" fmla="*/ 1168400 w 1168400"/>
              <a:gd name="connsiteY2" fmla="*/ 228600 h 457200"/>
              <a:gd name="connsiteX3" fmla="*/ 584200 w 1168400"/>
              <a:gd name="connsiteY3" fmla="*/ 457200 h 457200"/>
              <a:gd name="connsiteX4" fmla="*/ 0 w 11684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457200" extrusionOk="0">
                <a:moveTo>
                  <a:pt x="0" y="228600"/>
                </a:moveTo>
                <a:cubicBezTo>
                  <a:pt x="7972" y="42382"/>
                  <a:pt x="270017" y="6816"/>
                  <a:pt x="584200" y="0"/>
                </a:cubicBezTo>
                <a:cubicBezTo>
                  <a:pt x="884898" y="-8298"/>
                  <a:pt x="1174944" y="79404"/>
                  <a:pt x="1168400" y="228600"/>
                </a:cubicBezTo>
                <a:cubicBezTo>
                  <a:pt x="1219040" y="321380"/>
                  <a:pt x="896876" y="482601"/>
                  <a:pt x="584200" y="457200"/>
                </a:cubicBezTo>
                <a:cubicBezTo>
                  <a:pt x="258079" y="468615"/>
                  <a:pt x="7731" y="348052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1D1D61-C13E-4457-B2F8-D2CF4F2CE76A}"/>
              </a:ext>
            </a:extLst>
          </p:cNvPr>
          <p:cNvSpPr/>
          <p:nvPr/>
        </p:nvSpPr>
        <p:spPr>
          <a:xfrm>
            <a:off x="5943600" y="3924300"/>
            <a:ext cx="1320800" cy="533400"/>
          </a:xfrm>
          <a:custGeom>
            <a:avLst/>
            <a:gdLst>
              <a:gd name="connsiteX0" fmla="*/ 0 w 1320800"/>
              <a:gd name="connsiteY0" fmla="*/ 266700 h 533400"/>
              <a:gd name="connsiteX1" fmla="*/ 660400 w 1320800"/>
              <a:gd name="connsiteY1" fmla="*/ 0 h 533400"/>
              <a:gd name="connsiteX2" fmla="*/ 1320800 w 1320800"/>
              <a:gd name="connsiteY2" fmla="*/ 266700 h 533400"/>
              <a:gd name="connsiteX3" fmla="*/ 660400 w 1320800"/>
              <a:gd name="connsiteY3" fmla="*/ 533400 h 533400"/>
              <a:gd name="connsiteX4" fmla="*/ 0 w 1320800"/>
              <a:gd name="connsiteY4" fmla="*/ 2667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533400" extrusionOk="0">
                <a:moveTo>
                  <a:pt x="0" y="266700"/>
                </a:moveTo>
                <a:cubicBezTo>
                  <a:pt x="3048" y="96481"/>
                  <a:pt x="341807" y="37164"/>
                  <a:pt x="660400" y="0"/>
                </a:cubicBezTo>
                <a:cubicBezTo>
                  <a:pt x="1005672" y="-7357"/>
                  <a:pt x="1326780" y="98437"/>
                  <a:pt x="1320800" y="266700"/>
                </a:cubicBezTo>
                <a:cubicBezTo>
                  <a:pt x="1359023" y="388730"/>
                  <a:pt x="1021006" y="543907"/>
                  <a:pt x="660400" y="533400"/>
                </a:cubicBezTo>
                <a:cubicBezTo>
                  <a:pt x="290631" y="549952"/>
                  <a:pt x="18872" y="397395"/>
                  <a:pt x="0" y="2667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D8104A-80A3-4AA4-95C2-C2CED27B602C}"/>
              </a:ext>
            </a:extLst>
          </p:cNvPr>
          <p:cNvSpPr/>
          <p:nvPr/>
        </p:nvSpPr>
        <p:spPr>
          <a:xfrm>
            <a:off x="1676400" y="5092700"/>
            <a:ext cx="1574800" cy="457200"/>
          </a:xfrm>
          <a:custGeom>
            <a:avLst/>
            <a:gdLst>
              <a:gd name="connsiteX0" fmla="*/ 0 w 1574800"/>
              <a:gd name="connsiteY0" fmla="*/ 228600 h 457200"/>
              <a:gd name="connsiteX1" fmla="*/ 787400 w 1574800"/>
              <a:gd name="connsiteY1" fmla="*/ 0 h 457200"/>
              <a:gd name="connsiteX2" fmla="*/ 1574800 w 1574800"/>
              <a:gd name="connsiteY2" fmla="*/ 228600 h 457200"/>
              <a:gd name="connsiteX3" fmla="*/ 787400 w 1574800"/>
              <a:gd name="connsiteY3" fmla="*/ 457200 h 457200"/>
              <a:gd name="connsiteX4" fmla="*/ 0 w 15748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800" h="457200" extrusionOk="0">
                <a:moveTo>
                  <a:pt x="0" y="228600"/>
                </a:moveTo>
                <a:cubicBezTo>
                  <a:pt x="6946" y="50097"/>
                  <a:pt x="359136" y="5320"/>
                  <a:pt x="787400" y="0"/>
                </a:cubicBezTo>
                <a:cubicBezTo>
                  <a:pt x="1200322" y="-8298"/>
                  <a:pt x="1581344" y="79404"/>
                  <a:pt x="1574800" y="228600"/>
                </a:cubicBezTo>
                <a:cubicBezTo>
                  <a:pt x="1608969" y="332267"/>
                  <a:pt x="1211784" y="483916"/>
                  <a:pt x="787400" y="457200"/>
                </a:cubicBezTo>
                <a:cubicBezTo>
                  <a:pt x="349055" y="468615"/>
                  <a:pt x="7731" y="348052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9F05FC-97FD-442F-94CB-29127715F353}"/>
              </a:ext>
            </a:extLst>
          </p:cNvPr>
          <p:cNvSpPr/>
          <p:nvPr/>
        </p:nvSpPr>
        <p:spPr>
          <a:xfrm>
            <a:off x="6311900" y="5562600"/>
            <a:ext cx="787400" cy="457200"/>
          </a:xfrm>
          <a:custGeom>
            <a:avLst/>
            <a:gdLst>
              <a:gd name="connsiteX0" fmla="*/ 0 w 787400"/>
              <a:gd name="connsiteY0" fmla="*/ 228600 h 457200"/>
              <a:gd name="connsiteX1" fmla="*/ 393700 w 787400"/>
              <a:gd name="connsiteY1" fmla="*/ 0 h 457200"/>
              <a:gd name="connsiteX2" fmla="*/ 787400 w 787400"/>
              <a:gd name="connsiteY2" fmla="*/ 228600 h 457200"/>
              <a:gd name="connsiteX3" fmla="*/ 393700 w 787400"/>
              <a:gd name="connsiteY3" fmla="*/ 457200 h 457200"/>
              <a:gd name="connsiteX4" fmla="*/ 0 w 7874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400" h="457200" extrusionOk="0">
                <a:moveTo>
                  <a:pt x="0" y="228600"/>
                </a:moveTo>
                <a:cubicBezTo>
                  <a:pt x="5457" y="61302"/>
                  <a:pt x="202083" y="20798"/>
                  <a:pt x="393700" y="0"/>
                </a:cubicBezTo>
                <a:cubicBezTo>
                  <a:pt x="589188" y="-8298"/>
                  <a:pt x="793944" y="79404"/>
                  <a:pt x="787400" y="228600"/>
                </a:cubicBezTo>
                <a:cubicBezTo>
                  <a:pt x="828343" y="327790"/>
                  <a:pt x="608779" y="463204"/>
                  <a:pt x="393700" y="457200"/>
                </a:cubicBezTo>
                <a:cubicBezTo>
                  <a:pt x="172789" y="468615"/>
                  <a:pt x="7731" y="348052"/>
                  <a:pt x="0" y="2286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ECBB94C-FFCE-4FCE-BB5C-D5D8BB894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1" y="1003721"/>
            <a:ext cx="11331830" cy="5593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79106B-CDCC-47E3-A828-58E5527A559A}"/>
              </a:ext>
            </a:extLst>
          </p:cNvPr>
          <p:cNvSpPr txBox="1"/>
          <p:nvPr/>
        </p:nvSpPr>
        <p:spPr>
          <a:xfrm>
            <a:off x="4429497" y="86888"/>
            <a:ext cx="402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  <a:latin typeface="Snap ITC" panose="04040A07060A02020202" pitchFamily="82" charset="0"/>
              </a:rPr>
              <a:t>WRITE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538F6-EFC3-4CAB-8119-D1FBB1CC21E3}"/>
              </a:ext>
            </a:extLst>
          </p:cNvPr>
          <p:cNvSpPr txBox="1"/>
          <p:nvPr/>
        </p:nvSpPr>
        <p:spPr>
          <a:xfrm>
            <a:off x="7172697" y="3123210"/>
            <a:ext cx="16031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Script MT Bold" panose="03040602040607080904" pitchFamily="66" charset="0"/>
              </a:rPr>
              <a:t>brushes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91FAA-124D-4E5B-99EB-4943CE184454}"/>
              </a:ext>
            </a:extLst>
          </p:cNvPr>
          <p:cNvSpPr txBox="1"/>
          <p:nvPr/>
        </p:nvSpPr>
        <p:spPr>
          <a:xfrm>
            <a:off x="1935680" y="6042560"/>
            <a:ext cx="19831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Script MT Bold" panose="03040602040607080904" pitchFamily="66" charset="0"/>
              </a:rPr>
              <a:t>doesn’t catch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E05D3-49B4-477A-A4BD-0A2A538E8B15}"/>
              </a:ext>
            </a:extLst>
          </p:cNvPr>
          <p:cNvSpPr txBox="1"/>
          <p:nvPr/>
        </p:nvSpPr>
        <p:spPr>
          <a:xfrm>
            <a:off x="7372599" y="5995059"/>
            <a:ext cx="13795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Script MT Bold" panose="03040602040607080904" pitchFamily="66" charset="0"/>
              </a:rPr>
              <a:t>  has</a:t>
            </a:r>
          </a:p>
        </p:txBody>
      </p:sp>
    </p:spTree>
    <p:extLst>
      <p:ext uri="{BB962C8B-B14F-4D97-AF65-F5344CB8AC3E}">
        <p14:creationId xmlns:p14="http://schemas.microsoft.com/office/powerpoint/2010/main" val="29848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222E5D88-0BD1-4C61-A50F-54E304159F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8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_5345_slide">
  <a:themeElements>
    <a:clrScheme name="Office-téma 2">
      <a:dk1>
        <a:srgbClr val="000000"/>
      </a:dk1>
      <a:lt1>
        <a:srgbClr val="66CCCC"/>
      </a:lt1>
      <a:dk2>
        <a:srgbClr val="000000"/>
      </a:dk2>
      <a:lt2>
        <a:srgbClr val="CCCCCC"/>
      </a:lt2>
      <a:accent1>
        <a:srgbClr val="2F547C"/>
      </a:accent1>
      <a:accent2>
        <a:srgbClr val="326C29"/>
      </a:accent2>
      <a:accent3>
        <a:srgbClr val="B8E2E2"/>
      </a:accent3>
      <a:accent4>
        <a:srgbClr val="000000"/>
      </a:accent4>
      <a:accent5>
        <a:srgbClr val="ADB3BF"/>
      </a:accent5>
      <a:accent6>
        <a:srgbClr val="2C6124"/>
      </a:accent6>
      <a:hlink>
        <a:srgbClr val="595728"/>
      </a:hlink>
      <a:folHlink>
        <a:srgbClr val="286868"/>
      </a:folHlink>
    </a:clrScheme>
    <a:fontScheme name="Office-t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éma 1">
        <a:dk1>
          <a:srgbClr val="000000"/>
        </a:dk1>
        <a:lt1>
          <a:srgbClr val="66CCCC"/>
        </a:lt1>
        <a:dk2>
          <a:srgbClr val="000000"/>
        </a:dk2>
        <a:lt2>
          <a:srgbClr val="CCCCCC"/>
        </a:lt2>
        <a:accent1>
          <a:srgbClr val="03ADAD"/>
        </a:accent1>
        <a:accent2>
          <a:srgbClr val="008F8F"/>
        </a:accent2>
        <a:accent3>
          <a:srgbClr val="B8E2E2"/>
        </a:accent3>
        <a:accent4>
          <a:srgbClr val="000000"/>
        </a:accent4>
        <a:accent5>
          <a:srgbClr val="AAD3D3"/>
        </a:accent5>
        <a:accent6>
          <a:srgbClr val="008181"/>
        </a:accent6>
        <a:hlink>
          <a:srgbClr val="027070"/>
        </a:hlink>
        <a:folHlink>
          <a:srgbClr val="1F5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66CCCC"/>
        </a:lt1>
        <a:dk2>
          <a:srgbClr val="000000"/>
        </a:dk2>
        <a:lt2>
          <a:srgbClr val="CCCCCC"/>
        </a:lt2>
        <a:accent1>
          <a:srgbClr val="2F547C"/>
        </a:accent1>
        <a:accent2>
          <a:srgbClr val="326C29"/>
        </a:accent2>
        <a:accent3>
          <a:srgbClr val="B8E2E2"/>
        </a:accent3>
        <a:accent4>
          <a:srgbClr val="000000"/>
        </a:accent4>
        <a:accent5>
          <a:srgbClr val="ADB3BF"/>
        </a:accent5>
        <a:accent6>
          <a:srgbClr val="2C6124"/>
        </a:accent6>
        <a:hlink>
          <a:srgbClr val="595728"/>
        </a:hlink>
        <a:folHlink>
          <a:srgbClr val="2868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66CCCC"/>
        </a:lt1>
        <a:dk2>
          <a:srgbClr val="000000"/>
        </a:dk2>
        <a:lt2>
          <a:srgbClr val="CCCCCC"/>
        </a:lt2>
        <a:accent1>
          <a:srgbClr val="705633"/>
        </a:accent1>
        <a:accent2>
          <a:srgbClr val="286A6A"/>
        </a:accent2>
        <a:accent3>
          <a:srgbClr val="B8E2E2"/>
        </a:accent3>
        <a:accent4>
          <a:srgbClr val="000000"/>
        </a:accent4>
        <a:accent5>
          <a:srgbClr val="BBB4AD"/>
        </a:accent5>
        <a:accent6>
          <a:srgbClr val="235F5F"/>
        </a:accent6>
        <a:hlink>
          <a:srgbClr val="7F4044"/>
        </a:hlink>
        <a:folHlink>
          <a:srgbClr val="583C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66CCCC"/>
        </a:lt1>
        <a:dk2>
          <a:srgbClr val="000000"/>
        </a:dk2>
        <a:lt2>
          <a:srgbClr val="CCCCCC"/>
        </a:lt2>
        <a:accent1>
          <a:srgbClr val="286A6A"/>
        </a:accent1>
        <a:accent2>
          <a:srgbClr val="583C6D"/>
        </a:accent2>
        <a:accent3>
          <a:srgbClr val="B8E2E2"/>
        </a:accent3>
        <a:accent4>
          <a:srgbClr val="000000"/>
        </a:accent4>
        <a:accent5>
          <a:srgbClr val="ACB9B9"/>
        </a:accent5>
        <a:accent6>
          <a:srgbClr val="4F3562"/>
        </a:accent6>
        <a:hlink>
          <a:srgbClr val="5E5C2A"/>
        </a:hlink>
        <a:folHlink>
          <a:srgbClr val="7045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3ADAD"/>
        </a:accent1>
        <a:accent2>
          <a:srgbClr val="008F8F"/>
        </a:accent2>
        <a:accent3>
          <a:srgbClr val="FFFFFF"/>
        </a:accent3>
        <a:accent4>
          <a:srgbClr val="000000"/>
        </a:accent4>
        <a:accent5>
          <a:srgbClr val="AAD3D3"/>
        </a:accent5>
        <a:accent6>
          <a:srgbClr val="008181"/>
        </a:accent6>
        <a:hlink>
          <a:srgbClr val="027070"/>
        </a:hlink>
        <a:folHlink>
          <a:srgbClr val="1F5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F547C"/>
        </a:accent1>
        <a:accent2>
          <a:srgbClr val="326C29"/>
        </a:accent2>
        <a:accent3>
          <a:srgbClr val="FFFFFF"/>
        </a:accent3>
        <a:accent4>
          <a:srgbClr val="000000"/>
        </a:accent4>
        <a:accent5>
          <a:srgbClr val="ADB3BF"/>
        </a:accent5>
        <a:accent6>
          <a:srgbClr val="2C6124"/>
        </a:accent6>
        <a:hlink>
          <a:srgbClr val="595728"/>
        </a:hlink>
        <a:folHlink>
          <a:srgbClr val="2868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05633"/>
        </a:accent1>
        <a:accent2>
          <a:srgbClr val="286A6A"/>
        </a:accent2>
        <a:accent3>
          <a:srgbClr val="FFFFFF"/>
        </a:accent3>
        <a:accent4>
          <a:srgbClr val="000000"/>
        </a:accent4>
        <a:accent5>
          <a:srgbClr val="BBB4AD"/>
        </a:accent5>
        <a:accent6>
          <a:srgbClr val="235F5F"/>
        </a:accent6>
        <a:hlink>
          <a:srgbClr val="7F4044"/>
        </a:hlink>
        <a:folHlink>
          <a:srgbClr val="583C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86A6A"/>
        </a:accent1>
        <a:accent2>
          <a:srgbClr val="583C6D"/>
        </a:accent2>
        <a:accent3>
          <a:srgbClr val="FFFFFF"/>
        </a:accent3>
        <a:accent4>
          <a:srgbClr val="000000"/>
        </a:accent4>
        <a:accent5>
          <a:srgbClr val="ACB9B9"/>
        </a:accent5>
        <a:accent6>
          <a:srgbClr val="4F3562"/>
        </a:accent6>
        <a:hlink>
          <a:srgbClr val="5E5C2A"/>
        </a:hlink>
        <a:folHlink>
          <a:srgbClr val="7045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91</Words>
  <Application>Microsoft Office PowerPoint</Application>
  <PresentationFormat>Widescreen</PresentationFormat>
  <Paragraphs>21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Forte</vt:lpstr>
      <vt:lpstr>Open Sans Extrabold</vt:lpstr>
      <vt:lpstr>Script MT Bold</vt:lpstr>
      <vt:lpstr>Showcard Gothic</vt:lpstr>
      <vt:lpstr>Snap ITC</vt:lpstr>
      <vt:lpstr>Office Theme</vt:lpstr>
      <vt:lpstr>ind_5345_slide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</cp:lastModifiedBy>
  <cp:revision>3</cp:revision>
  <dcterms:created xsi:type="dcterms:W3CDTF">2020-10-20T13:48:38Z</dcterms:created>
  <dcterms:modified xsi:type="dcterms:W3CDTF">2022-01-10T14:52:42Z</dcterms:modified>
</cp:coreProperties>
</file>